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59" r:id="rId7"/>
    <p:sldId id="267" r:id="rId8"/>
    <p:sldId id="263" r:id="rId9"/>
    <p:sldId id="268" r:id="rId10"/>
    <p:sldId id="264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DB619-29E3-4F08-8C9D-A94CE8E5D285}" v="1" dt="2022-05-23T19:30:53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34"/>
  </p:normalViewPr>
  <p:slideViewPr>
    <p:cSldViewPr snapToGrid="0" snapToObjects="1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Wagner" userId="751d7807-fb76-4e85-a381-243fd2b44e5a" providerId="ADAL" clId="{F48DB619-29E3-4F08-8C9D-A94CE8E5D285}"/>
    <pc:docChg chg="modSld">
      <pc:chgData name="Benjamin Wagner" userId="751d7807-fb76-4e85-a381-243fd2b44e5a" providerId="ADAL" clId="{F48DB619-29E3-4F08-8C9D-A94CE8E5D285}" dt="2022-05-23T19:30:53.850" v="0" actId="6549"/>
      <pc:docMkLst>
        <pc:docMk/>
      </pc:docMkLst>
      <pc:sldChg chg="modSp modAnim">
        <pc:chgData name="Benjamin Wagner" userId="751d7807-fb76-4e85-a381-243fd2b44e5a" providerId="ADAL" clId="{F48DB619-29E3-4F08-8C9D-A94CE8E5D285}" dt="2022-05-23T19:30:53.850" v="0" actId="6549"/>
        <pc:sldMkLst>
          <pc:docMk/>
          <pc:sldMk cId="2820766772" sldId="257"/>
        </pc:sldMkLst>
        <pc:spChg chg="mod">
          <ac:chgData name="Benjamin Wagner" userId="751d7807-fb76-4e85-a381-243fd2b44e5a" providerId="ADAL" clId="{F48DB619-29E3-4F08-8C9D-A94CE8E5D285}" dt="2022-05-23T19:30:53.850" v="0" actId="6549"/>
          <ac:spMkLst>
            <pc:docMk/>
            <pc:sldMk cId="2820766772" sldId="257"/>
            <ac:spMk id="3" creationId="{2AB48B76-B64E-E7AE-DDE6-0966CCCF532F}"/>
          </ac:spMkLst>
        </pc:spChg>
      </pc:sldChg>
    </pc:docChg>
  </pc:docChgLst>
  <pc:docChgLst>
    <pc:chgData name="Benjamin Wagner" userId="751d7807-fb76-4e85-a381-243fd2b44e5a" providerId="ADAL" clId="{34517909-1C0F-6E4F-8F18-6009822766B5}"/>
    <pc:docChg chg="undo custSel addSld delSld modSld sldOrd">
      <pc:chgData name="Benjamin Wagner" userId="751d7807-fb76-4e85-a381-243fd2b44e5a" providerId="ADAL" clId="{34517909-1C0F-6E4F-8F18-6009822766B5}" dt="2022-05-19T12:31:31.510" v="970" actId="120"/>
      <pc:docMkLst>
        <pc:docMk/>
      </pc:docMkLst>
      <pc:sldChg chg="addSp modSp mod">
        <pc:chgData name="Benjamin Wagner" userId="751d7807-fb76-4e85-a381-243fd2b44e5a" providerId="ADAL" clId="{34517909-1C0F-6E4F-8F18-6009822766B5}" dt="2022-05-19T12:31:31.510" v="970" actId="120"/>
        <pc:sldMkLst>
          <pc:docMk/>
          <pc:sldMk cId="1268675085" sldId="256"/>
        </pc:sldMkLst>
        <pc:spChg chg="mod">
          <ac:chgData name="Benjamin Wagner" userId="751d7807-fb76-4e85-a381-243fd2b44e5a" providerId="ADAL" clId="{34517909-1C0F-6E4F-8F18-6009822766B5}" dt="2022-05-19T12:31:31.510" v="970" actId="120"/>
          <ac:spMkLst>
            <pc:docMk/>
            <pc:sldMk cId="1268675085" sldId="256"/>
            <ac:spMk id="2" creationId="{44793150-3A8D-3CE5-A625-F9A64C431BED}"/>
          </ac:spMkLst>
        </pc:spChg>
        <pc:spChg chg="mod">
          <ac:chgData name="Benjamin Wagner" userId="751d7807-fb76-4e85-a381-243fd2b44e5a" providerId="ADAL" clId="{34517909-1C0F-6E4F-8F18-6009822766B5}" dt="2022-05-19T12:31:31.510" v="970" actId="120"/>
          <ac:spMkLst>
            <pc:docMk/>
            <pc:sldMk cId="1268675085" sldId="256"/>
            <ac:spMk id="3" creationId="{8AA6DE3A-CFB0-89FE-C95C-59AC724A7A9E}"/>
          </ac:spMkLst>
        </pc:spChg>
        <pc:picChg chg="add mod">
          <ac:chgData name="Benjamin Wagner" userId="751d7807-fb76-4e85-a381-243fd2b44e5a" providerId="ADAL" clId="{34517909-1C0F-6E4F-8F18-6009822766B5}" dt="2022-05-19T12:31:24.151" v="968" actId="1076"/>
          <ac:picMkLst>
            <pc:docMk/>
            <pc:sldMk cId="1268675085" sldId="256"/>
            <ac:picMk id="5" creationId="{98858D5B-470B-5ED0-837E-1C193CAE7FF4}"/>
          </ac:picMkLst>
        </pc:picChg>
      </pc:sldChg>
      <pc:sldChg chg="modSp mod modAnim">
        <pc:chgData name="Benjamin Wagner" userId="751d7807-fb76-4e85-a381-243fd2b44e5a" providerId="ADAL" clId="{34517909-1C0F-6E4F-8F18-6009822766B5}" dt="2022-05-19T11:54:55.712" v="919"/>
        <pc:sldMkLst>
          <pc:docMk/>
          <pc:sldMk cId="2820766772" sldId="257"/>
        </pc:sldMkLst>
        <pc:spChg chg="mod">
          <ac:chgData name="Benjamin Wagner" userId="751d7807-fb76-4e85-a381-243fd2b44e5a" providerId="ADAL" clId="{34517909-1C0F-6E4F-8F18-6009822766B5}" dt="2022-05-19T11:42:03.063" v="736" actId="20577"/>
          <ac:spMkLst>
            <pc:docMk/>
            <pc:sldMk cId="2820766772" sldId="257"/>
            <ac:spMk id="3" creationId="{2AB48B76-B64E-E7AE-DDE6-0966CCCF532F}"/>
          </ac:spMkLst>
        </pc:spChg>
      </pc:sldChg>
      <pc:sldChg chg="modSp mod modAnim">
        <pc:chgData name="Benjamin Wagner" userId="751d7807-fb76-4e85-a381-243fd2b44e5a" providerId="ADAL" clId="{34517909-1C0F-6E4F-8F18-6009822766B5}" dt="2022-05-19T11:57:56.101" v="940"/>
        <pc:sldMkLst>
          <pc:docMk/>
          <pc:sldMk cId="3211232830" sldId="259"/>
        </pc:sldMkLst>
        <pc:spChg chg="mod">
          <ac:chgData name="Benjamin Wagner" userId="751d7807-fb76-4e85-a381-243fd2b44e5a" providerId="ADAL" clId="{34517909-1C0F-6E4F-8F18-6009822766B5}" dt="2022-05-19T11:51:04.247" v="859" actId="20577"/>
          <ac:spMkLst>
            <pc:docMk/>
            <pc:sldMk cId="3211232830" sldId="259"/>
            <ac:spMk id="19" creationId="{B6A7D036-8444-952F-3B7D-D27A4FA6D8C9}"/>
          </ac:spMkLst>
        </pc:spChg>
        <pc:spChg chg="mod">
          <ac:chgData name="Benjamin Wagner" userId="751d7807-fb76-4e85-a381-243fd2b44e5a" providerId="ADAL" clId="{34517909-1C0F-6E4F-8F18-6009822766B5}" dt="2022-05-19T11:51:42.037" v="918" actId="1076"/>
          <ac:spMkLst>
            <pc:docMk/>
            <pc:sldMk cId="3211232830" sldId="259"/>
            <ac:spMk id="32" creationId="{77B9948C-8E89-DD64-4E59-90949467D510}"/>
          </ac:spMkLst>
        </pc:spChg>
        <pc:picChg chg="mod">
          <ac:chgData name="Benjamin Wagner" userId="751d7807-fb76-4e85-a381-243fd2b44e5a" providerId="ADAL" clId="{34517909-1C0F-6E4F-8F18-6009822766B5}" dt="2022-05-19T11:57:22.152" v="937" actId="14100"/>
          <ac:picMkLst>
            <pc:docMk/>
            <pc:sldMk cId="3211232830" sldId="259"/>
            <ac:picMk id="9" creationId="{11D61655-F5BC-A07D-BA99-B7B2DE2D6C2E}"/>
          </ac:picMkLst>
        </pc:picChg>
        <pc:picChg chg="mod">
          <ac:chgData name="Benjamin Wagner" userId="751d7807-fb76-4e85-a381-243fd2b44e5a" providerId="ADAL" clId="{34517909-1C0F-6E4F-8F18-6009822766B5}" dt="2022-05-19T11:57:19.528" v="936" actId="14100"/>
          <ac:picMkLst>
            <pc:docMk/>
            <pc:sldMk cId="3211232830" sldId="259"/>
            <ac:picMk id="18" creationId="{4FC9F9F0-1762-BA9C-9C86-41F3BC27FC16}"/>
          </ac:picMkLst>
        </pc:picChg>
      </pc:sldChg>
      <pc:sldChg chg="del">
        <pc:chgData name="Benjamin Wagner" userId="751d7807-fb76-4e85-a381-243fd2b44e5a" providerId="ADAL" clId="{34517909-1C0F-6E4F-8F18-6009822766B5}" dt="2022-05-19T11:43:58.162" v="741" actId="2696"/>
        <pc:sldMkLst>
          <pc:docMk/>
          <pc:sldMk cId="2857012869" sldId="261"/>
        </pc:sldMkLst>
      </pc:sldChg>
      <pc:sldChg chg="del">
        <pc:chgData name="Benjamin Wagner" userId="751d7807-fb76-4e85-a381-243fd2b44e5a" providerId="ADAL" clId="{34517909-1C0F-6E4F-8F18-6009822766B5}" dt="2022-05-19T11:41:46.765" v="735" actId="2696"/>
        <pc:sldMkLst>
          <pc:docMk/>
          <pc:sldMk cId="2419869890" sldId="262"/>
        </pc:sldMkLst>
      </pc:sldChg>
      <pc:sldChg chg="delSp modSp add del mod">
        <pc:chgData name="Benjamin Wagner" userId="751d7807-fb76-4e85-a381-243fd2b44e5a" providerId="ADAL" clId="{34517909-1C0F-6E4F-8F18-6009822766B5}" dt="2022-05-19T10:56:18.820" v="5" actId="2696"/>
        <pc:sldMkLst>
          <pc:docMk/>
          <pc:sldMk cId="2935732259" sldId="263"/>
        </pc:sldMkLst>
        <pc:spChg chg="mod">
          <ac:chgData name="Benjamin Wagner" userId="751d7807-fb76-4e85-a381-243fd2b44e5a" providerId="ADAL" clId="{34517909-1C0F-6E4F-8F18-6009822766B5}" dt="2022-05-19T10:42:19.855" v="4" actId="1076"/>
          <ac:spMkLst>
            <pc:docMk/>
            <pc:sldMk cId="2935732259" sldId="263"/>
            <ac:spMk id="19" creationId="{B6A7D036-8444-952F-3B7D-D27A4FA6D8C9}"/>
          </ac:spMkLst>
        </pc:spChg>
        <pc:spChg chg="del">
          <ac:chgData name="Benjamin Wagner" userId="751d7807-fb76-4e85-a381-243fd2b44e5a" providerId="ADAL" clId="{34517909-1C0F-6E4F-8F18-6009822766B5}" dt="2022-05-19T10:42:16.654" v="3" actId="478"/>
          <ac:spMkLst>
            <pc:docMk/>
            <pc:sldMk cId="2935732259" sldId="263"/>
            <ac:spMk id="32" creationId="{77B9948C-8E89-DD64-4E59-90949467D510}"/>
          </ac:spMkLst>
        </pc:spChg>
        <pc:picChg chg="del">
          <ac:chgData name="Benjamin Wagner" userId="751d7807-fb76-4e85-a381-243fd2b44e5a" providerId="ADAL" clId="{34517909-1C0F-6E4F-8F18-6009822766B5}" dt="2022-05-19T10:42:14.781" v="2" actId="478"/>
          <ac:picMkLst>
            <pc:docMk/>
            <pc:sldMk cId="2935732259" sldId="263"/>
            <ac:picMk id="9" creationId="{11D61655-F5BC-A07D-BA99-B7B2DE2D6C2E}"/>
          </ac:picMkLst>
        </pc:picChg>
        <pc:picChg chg="del">
          <ac:chgData name="Benjamin Wagner" userId="751d7807-fb76-4e85-a381-243fd2b44e5a" providerId="ADAL" clId="{34517909-1C0F-6E4F-8F18-6009822766B5}" dt="2022-05-19T10:42:14.135" v="1" actId="478"/>
          <ac:picMkLst>
            <pc:docMk/>
            <pc:sldMk cId="2935732259" sldId="263"/>
            <ac:picMk id="18" creationId="{4FC9F9F0-1762-BA9C-9C86-41F3BC27FC16}"/>
          </ac:picMkLst>
        </pc:picChg>
      </pc:sldChg>
      <pc:sldChg chg="addSp delSp modSp add mod modAnim">
        <pc:chgData name="Benjamin Wagner" userId="751d7807-fb76-4e85-a381-243fd2b44e5a" providerId="ADAL" clId="{34517909-1C0F-6E4F-8F18-6009822766B5}" dt="2022-05-19T11:58:26.852" v="946"/>
        <pc:sldMkLst>
          <pc:docMk/>
          <pc:sldMk cId="3537084230" sldId="263"/>
        </pc:sldMkLst>
        <pc:spChg chg="mo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2" creationId="{62B8F96F-5384-44DC-AA3E-4313DA38817A}"/>
          </ac:spMkLst>
        </pc:spChg>
        <pc:spChg chg="mod">
          <ac:chgData name="Benjamin Wagner" userId="751d7807-fb76-4e85-a381-243fd2b44e5a" providerId="ADAL" clId="{34517909-1C0F-6E4F-8F18-6009822766B5}" dt="2022-05-19T10:59:22.305" v="81" actId="20577"/>
          <ac:spMkLst>
            <pc:docMk/>
            <pc:sldMk cId="3537084230" sldId="263"/>
            <ac:spMk id="19" creationId="{B6A7D036-8444-952F-3B7D-D27A4FA6D8C9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29" creationId="{3717E301-9A1C-441F-BCE3-A7978A1C31F2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31" creationId="{4C92FBE1-7876-42B4-BB11-46FF68221E5C}"/>
          </ac:spMkLst>
        </pc:spChg>
        <pc:spChg chg="mod">
          <ac:chgData name="Benjamin Wagner" userId="751d7807-fb76-4e85-a381-243fd2b44e5a" providerId="ADAL" clId="{34517909-1C0F-6E4F-8F18-6009822766B5}" dt="2022-05-19T11:17:44.953" v="480" actId="20577"/>
          <ac:spMkLst>
            <pc:docMk/>
            <pc:sldMk cId="3537084230" sldId="263"/>
            <ac:spMk id="32" creationId="{77B9948C-8E89-DD64-4E59-90949467D510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33" creationId="{A71C8C4C-B917-4631-9FDE-FC3A5FA267D8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37" creationId="{A53A2C4A-7938-4419-8904-6D245334660A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39" creationId="{78AC2FA8-410E-4F7D-8A38-988297147DE0}"/>
          </ac:spMkLst>
        </pc:spChg>
        <pc:spChg chg="add mod">
          <ac:chgData name="Benjamin Wagner" userId="751d7807-fb76-4e85-a381-243fd2b44e5a" providerId="ADAL" clId="{34517909-1C0F-6E4F-8F18-6009822766B5}" dt="2022-05-19T11:18:22.076" v="499" actId="20577"/>
          <ac:spMkLst>
            <pc:docMk/>
            <pc:sldMk cId="3537084230" sldId="263"/>
            <ac:spMk id="40" creationId="{1310D56B-CE5D-9ADF-80CC-9CE6D66116BF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41" creationId="{B8ABD5F6-C0F5-4646-B17F-8CDF751EAA0C}"/>
          </ac:spMkLst>
        </pc:spChg>
        <pc:spChg chg="add mod">
          <ac:chgData name="Benjamin Wagner" userId="751d7807-fb76-4e85-a381-243fd2b44e5a" providerId="ADAL" clId="{34517909-1C0F-6E4F-8F18-6009822766B5}" dt="2022-05-19T11:13:48.768" v="405" actId="20577"/>
          <ac:spMkLst>
            <pc:docMk/>
            <pc:sldMk cId="3537084230" sldId="263"/>
            <ac:spMk id="42" creationId="{2744777B-D34B-4EF1-AA37-7A1E7EFE0C6A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43" creationId="{DA7F6F6D-DC70-44FC-9DB5-E57814E15369}"/>
          </ac:spMkLst>
        </pc:spChg>
        <pc:spChg chg="add mod">
          <ac:chgData name="Benjamin Wagner" userId="751d7807-fb76-4e85-a381-243fd2b44e5a" providerId="ADAL" clId="{34517909-1C0F-6E4F-8F18-6009822766B5}" dt="2022-05-19T11:12:42.563" v="333" actId="14100"/>
          <ac:spMkLst>
            <pc:docMk/>
            <pc:sldMk cId="3537084230" sldId="263"/>
            <ac:spMk id="44" creationId="{E197F2FB-03BA-713F-986E-418BA74065DB}"/>
          </ac:spMkLst>
        </pc:spChg>
        <pc:spChg chg="add del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45" creationId="{CF26CDD1-21FC-474C-A2C9-7B8DB767ECE2}"/>
          </ac:spMkLst>
        </pc:spChg>
        <pc:spChg chg="add del mod">
          <ac:chgData name="Benjamin Wagner" userId="751d7807-fb76-4e85-a381-243fd2b44e5a" providerId="ADAL" clId="{34517909-1C0F-6E4F-8F18-6009822766B5}" dt="2022-05-19T11:12:35.240" v="330" actId="478"/>
          <ac:spMkLst>
            <pc:docMk/>
            <pc:sldMk cId="3537084230" sldId="263"/>
            <ac:spMk id="46" creationId="{A2DF2C2D-B736-A64E-8EB8-AA47EFBF8EF8}"/>
          </ac:spMkLst>
        </pc:spChg>
        <pc:spChg chg="add mod">
          <ac:chgData name="Benjamin Wagner" userId="751d7807-fb76-4e85-a381-243fd2b44e5a" providerId="ADAL" clId="{34517909-1C0F-6E4F-8F18-6009822766B5}" dt="2022-05-19T11:13:34.276" v="389" actId="20577"/>
          <ac:spMkLst>
            <pc:docMk/>
            <pc:sldMk cId="3537084230" sldId="263"/>
            <ac:spMk id="47" creationId="{1B84DDFA-3486-FA9D-14A3-E29D637FD8F5}"/>
          </ac:spMkLst>
        </pc:spChg>
        <pc:spChg chg="add mod">
          <ac:chgData name="Benjamin Wagner" userId="751d7807-fb76-4e85-a381-243fd2b44e5a" providerId="ADAL" clId="{34517909-1C0F-6E4F-8F18-6009822766B5}" dt="2022-05-19T11:13:58.070" v="406" actId="1076"/>
          <ac:spMkLst>
            <pc:docMk/>
            <pc:sldMk cId="3537084230" sldId="263"/>
            <ac:spMk id="48" creationId="{09DB8308-E458-95BA-6415-A161BDD488F3}"/>
          </ac:spMkLst>
        </pc:spChg>
        <pc:spChg chg="add mod">
          <ac:chgData name="Benjamin Wagner" userId="751d7807-fb76-4e85-a381-243fd2b44e5a" providerId="ADAL" clId="{34517909-1C0F-6E4F-8F18-6009822766B5}" dt="2022-05-19T11:18:34.974" v="501" actId="14100"/>
          <ac:spMkLst>
            <pc:docMk/>
            <pc:sldMk cId="3537084230" sldId="263"/>
            <ac:spMk id="49" creationId="{EF9FF35D-56A3-5768-48AD-0EB0C2216264}"/>
          </ac:spMkLst>
        </pc:spChg>
        <pc:spChg chg="add del mod">
          <ac:chgData name="Benjamin Wagner" userId="751d7807-fb76-4e85-a381-243fd2b44e5a" providerId="ADAL" clId="{34517909-1C0F-6E4F-8F18-6009822766B5}" dt="2022-05-19T11:18:29.770" v="500" actId="478"/>
          <ac:spMkLst>
            <pc:docMk/>
            <pc:sldMk cId="3537084230" sldId="263"/>
            <ac:spMk id="51" creationId="{78F86BD0-4075-0AF2-8A92-87D1A20FE5A9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56" creationId="{A3C6F7F0-46EA-4F8E-A112-1B517C2B5A00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58" creationId="{1691A3CC-CDA1-4C3B-9150-FCFB5373D82B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60" creationId="{41704883-D088-4683-A1FD-AEE53B336130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62" creationId="{A9C04EC1-26B9-40BD-84A6-B2C0A913D0F9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64" creationId="{9BAB74E2-5A82-47FD-BBB4-BFD47779FFB9}"/>
          </ac:spMkLst>
        </pc:spChg>
        <pc:spChg chg="add del">
          <ac:chgData name="Benjamin Wagner" userId="751d7807-fb76-4e85-a381-243fd2b44e5a" providerId="ADAL" clId="{34517909-1C0F-6E4F-8F18-6009822766B5}" dt="2022-05-19T10:59:05.450" v="45" actId="26606"/>
          <ac:spMkLst>
            <pc:docMk/>
            <pc:sldMk cId="3537084230" sldId="263"/>
            <ac:spMk id="66" creationId="{9C4FFB60-A034-4994-8F55-E38D4F31C874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68" creationId="{427A1B02-0BC3-4123-A27E-111F26354A77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0" creationId="{846EBDA5-97CE-4375-BC99-C7365D1CC66B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3" creationId="{78C9D07A-5A22-4E55-B18A-47CF07E5080D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4" creationId="{3D71E629-0739-4A59-972B-A9E9A4500E31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5" creationId="{068A8980-5323-4E32-9817-A14D0B9184F2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7" creationId="{8B79A499-6023-4495-8687-96680A5E9597}"/>
          </ac:spMkLst>
        </pc:spChg>
        <pc:spChg chg="add">
          <ac:chgData name="Benjamin Wagner" userId="751d7807-fb76-4e85-a381-243fd2b44e5a" providerId="ADAL" clId="{34517909-1C0F-6E4F-8F18-6009822766B5}" dt="2022-05-19T10:59:05.472" v="46" actId="26606"/>
          <ac:spMkLst>
            <pc:docMk/>
            <pc:sldMk cId="3537084230" sldId="263"/>
            <ac:spMk id="78" creationId="{BAA1CC66-52B7-4B1A-83B9-4473DABF8A84}"/>
          </ac:spMkLst>
        </pc:spChg>
        <pc:picChg chg="del">
          <ac:chgData name="Benjamin Wagner" userId="751d7807-fb76-4e85-a381-243fd2b44e5a" providerId="ADAL" clId="{34517909-1C0F-6E4F-8F18-6009822766B5}" dt="2022-05-19T10:58:24.520" v="42" actId="478"/>
          <ac:picMkLst>
            <pc:docMk/>
            <pc:sldMk cId="3537084230" sldId="263"/>
            <ac:picMk id="9" creationId="{11D61655-F5BC-A07D-BA99-B7B2DE2D6C2E}"/>
          </ac:picMkLst>
        </pc:picChg>
        <pc:picChg chg="del">
          <ac:chgData name="Benjamin Wagner" userId="751d7807-fb76-4e85-a381-243fd2b44e5a" providerId="ADAL" clId="{34517909-1C0F-6E4F-8F18-6009822766B5}" dt="2022-05-19T10:58:25.977" v="43" actId="478"/>
          <ac:picMkLst>
            <pc:docMk/>
            <pc:sldMk cId="3537084230" sldId="263"/>
            <ac:picMk id="18" creationId="{4FC9F9F0-1762-BA9C-9C86-41F3BC27FC16}"/>
          </ac:picMkLst>
        </pc:picChg>
        <pc:picChg chg="add del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23" creationId="{01A3CA1B-1530-4046-A299-90F41FE7FBFA}"/>
          </ac:picMkLst>
        </pc:picChg>
        <pc:picChg chg="add del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25" creationId="{785DE991-651A-4067-9345-354591453204}"/>
          </ac:picMkLst>
        </pc:picChg>
        <pc:picChg chg="add del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27" creationId="{B1A7D09E-FC38-41AC-AD2B-A9DCCFCBE681}"/>
          </ac:picMkLst>
        </pc:picChg>
        <pc:picChg chg="add del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35" creationId="{CEBFA857-F019-4043-8918-992AED80C81C}"/>
          </ac:picMkLst>
        </pc:picChg>
        <pc:picChg chg="add del">
          <ac:chgData name="Benjamin Wagner" userId="751d7807-fb76-4e85-a381-243fd2b44e5a" providerId="ADAL" clId="{34517909-1C0F-6E4F-8F18-6009822766B5}" dt="2022-05-19T10:59:05.450" v="45" actId="26606"/>
          <ac:picMkLst>
            <pc:docMk/>
            <pc:sldMk cId="3537084230" sldId="263"/>
            <ac:picMk id="50" creationId="{01CFC1BB-C5B3-4479-9752-C53221627F91}"/>
          </ac:picMkLst>
        </pc:picChg>
        <pc:picChg chg="add del">
          <ac:chgData name="Benjamin Wagner" userId="751d7807-fb76-4e85-a381-243fd2b44e5a" providerId="ADAL" clId="{34517909-1C0F-6E4F-8F18-6009822766B5}" dt="2022-05-19T10:59:05.450" v="45" actId="26606"/>
          <ac:picMkLst>
            <pc:docMk/>
            <pc:sldMk cId="3537084230" sldId="263"/>
            <ac:picMk id="52" creationId="{5B5FB5AC-39B2-4094-B486-0FCD501D5044}"/>
          </ac:picMkLst>
        </pc:picChg>
        <pc:picChg chg="add del">
          <ac:chgData name="Benjamin Wagner" userId="751d7807-fb76-4e85-a381-243fd2b44e5a" providerId="ADAL" clId="{34517909-1C0F-6E4F-8F18-6009822766B5}" dt="2022-05-19T10:59:05.450" v="45" actId="26606"/>
          <ac:picMkLst>
            <pc:docMk/>
            <pc:sldMk cId="3537084230" sldId="263"/>
            <ac:picMk id="54" creationId="{7150CFE4-97B0-48C6-ACD6-9399CBA11906}"/>
          </ac:picMkLst>
        </pc:picChg>
        <pc:picChg chg="add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69" creationId="{5321D838-2C7E-4177-9DD3-DAC78324A2B2}"/>
          </ac:picMkLst>
        </pc:picChg>
        <pc:picChg chg="add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71" creationId="{0146E45C-1450-4186-B501-74F221F897A8}"/>
          </ac:picMkLst>
        </pc:picChg>
        <pc:picChg chg="add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72" creationId="{EEDDA48B-BC04-4915-ADA3-A1A9522EB0D1}"/>
          </ac:picMkLst>
        </pc:picChg>
        <pc:picChg chg="add">
          <ac:chgData name="Benjamin Wagner" userId="751d7807-fb76-4e85-a381-243fd2b44e5a" providerId="ADAL" clId="{34517909-1C0F-6E4F-8F18-6009822766B5}" dt="2022-05-19T10:59:05.472" v="46" actId="26606"/>
          <ac:picMkLst>
            <pc:docMk/>
            <pc:sldMk cId="3537084230" sldId="263"/>
            <ac:picMk id="76" creationId="{C1A37955-21EA-4810-9AED-24CF25E26010}"/>
          </ac:picMkLst>
        </pc:picChg>
      </pc:sldChg>
      <pc:sldChg chg="addSp modSp add mod modAnim">
        <pc:chgData name="Benjamin Wagner" userId="751d7807-fb76-4e85-a381-243fd2b44e5a" providerId="ADAL" clId="{34517909-1C0F-6E4F-8F18-6009822766B5}" dt="2022-05-19T11:59:09.406" v="958"/>
        <pc:sldMkLst>
          <pc:docMk/>
          <pc:sldMk cId="3418617905" sldId="264"/>
        </pc:sldMkLst>
        <pc:spChg chg="mod">
          <ac:chgData name="Benjamin Wagner" userId="751d7807-fb76-4e85-a381-243fd2b44e5a" providerId="ADAL" clId="{34517909-1C0F-6E4F-8F18-6009822766B5}" dt="2022-05-19T11:36:49.023" v="632" actId="27636"/>
          <ac:spMkLst>
            <pc:docMk/>
            <pc:sldMk cId="3418617905" sldId="264"/>
            <ac:spMk id="2" creationId="{62B8F96F-5384-44DC-AA3E-4313DA38817A}"/>
          </ac:spMkLst>
        </pc:spChg>
        <pc:spChg chg="add mod">
          <ac:chgData name="Benjamin Wagner" userId="751d7807-fb76-4e85-a381-243fd2b44e5a" providerId="ADAL" clId="{34517909-1C0F-6E4F-8F18-6009822766B5}" dt="2022-05-19T11:20:11.019" v="563" actId="20577"/>
          <ac:spMkLst>
            <pc:docMk/>
            <pc:sldMk cId="3418617905" sldId="264"/>
            <ac:spMk id="22" creationId="{D0719F09-5E01-2890-B78D-10A05EE1DB1E}"/>
          </ac:spMkLst>
        </pc:spChg>
        <pc:spChg chg="add mod">
          <ac:chgData name="Benjamin Wagner" userId="751d7807-fb76-4e85-a381-243fd2b44e5a" providerId="ADAL" clId="{34517909-1C0F-6E4F-8F18-6009822766B5}" dt="2022-05-19T11:20:14.460" v="572" actId="20577"/>
          <ac:spMkLst>
            <pc:docMk/>
            <pc:sldMk cId="3418617905" sldId="264"/>
            <ac:spMk id="23" creationId="{9B8C3CC7-5CA4-8ECA-A26F-7B1B926D2C34}"/>
          </ac:spMkLst>
        </pc:spChg>
        <pc:spChg chg="add mod">
          <ac:chgData name="Benjamin Wagner" userId="751d7807-fb76-4e85-a381-243fd2b44e5a" providerId="ADAL" clId="{34517909-1C0F-6E4F-8F18-6009822766B5}" dt="2022-05-19T11:20:17.432" v="581" actId="20577"/>
          <ac:spMkLst>
            <pc:docMk/>
            <pc:sldMk cId="3418617905" sldId="264"/>
            <ac:spMk id="24" creationId="{582403A3-C8BB-6267-257B-A7E342797892}"/>
          </ac:spMkLst>
        </pc:spChg>
        <pc:spChg chg="add mod">
          <ac:chgData name="Benjamin Wagner" userId="751d7807-fb76-4e85-a381-243fd2b44e5a" providerId="ADAL" clId="{34517909-1C0F-6E4F-8F18-6009822766B5}" dt="2022-05-19T11:20:21.726" v="589" actId="20577"/>
          <ac:spMkLst>
            <pc:docMk/>
            <pc:sldMk cId="3418617905" sldId="264"/>
            <ac:spMk id="25" creationId="{3DB98C93-FF56-9646-B688-665610D5108E}"/>
          </ac:spMkLst>
        </pc:spChg>
        <pc:spChg chg="add mod">
          <ac:chgData name="Benjamin Wagner" userId="751d7807-fb76-4e85-a381-243fd2b44e5a" providerId="ADAL" clId="{34517909-1C0F-6E4F-8F18-6009822766B5}" dt="2022-05-19T11:36:10.585" v="604" actId="20577"/>
          <ac:spMkLst>
            <pc:docMk/>
            <pc:sldMk cId="3418617905" sldId="264"/>
            <ac:spMk id="26" creationId="{72DC1531-8A0C-BCE0-D3AF-641E9F444387}"/>
          </ac:spMkLst>
        </pc:spChg>
        <pc:spChg chg="mod">
          <ac:chgData name="Benjamin Wagner" userId="751d7807-fb76-4e85-a381-243fd2b44e5a" providerId="ADAL" clId="{34517909-1C0F-6E4F-8F18-6009822766B5}" dt="2022-05-19T11:38:15.647" v="654" actId="113"/>
          <ac:spMkLst>
            <pc:docMk/>
            <pc:sldMk cId="3418617905" sldId="264"/>
            <ac:spMk id="32" creationId="{77B9948C-8E89-DD64-4E59-90949467D510}"/>
          </ac:spMkLst>
        </pc:spChg>
        <pc:spChg chg="mod">
          <ac:chgData name="Benjamin Wagner" userId="751d7807-fb76-4e85-a381-243fd2b44e5a" providerId="ADAL" clId="{34517909-1C0F-6E4F-8F18-6009822766B5}" dt="2022-05-19T11:38:12.399" v="653" actId="113"/>
          <ac:spMkLst>
            <pc:docMk/>
            <pc:sldMk cId="3418617905" sldId="264"/>
            <ac:spMk id="40" creationId="{1310D56B-CE5D-9ADF-80CC-9CE6D66116BF}"/>
          </ac:spMkLst>
        </pc:spChg>
        <pc:spChg chg="mod">
          <ac:chgData name="Benjamin Wagner" userId="751d7807-fb76-4e85-a381-243fd2b44e5a" providerId="ADAL" clId="{34517909-1C0F-6E4F-8F18-6009822766B5}" dt="2022-05-19T11:19:34.008" v="540" actId="14100"/>
          <ac:spMkLst>
            <pc:docMk/>
            <pc:sldMk cId="3418617905" sldId="264"/>
            <ac:spMk id="42" creationId="{2744777B-D34B-4EF1-AA37-7A1E7EFE0C6A}"/>
          </ac:spMkLst>
        </pc:spChg>
        <pc:spChg chg="mod">
          <ac:chgData name="Benjamin Wagner" userId="751d7807-fb76-4e85-a381-243fd2b44e5a" providerId="ADAL" clId="{34517909-1C0F-6E4F-8F18-6009822766B5}" dt="2022-05-19T11:19:34.008" v="540" actId="14100"/>
          <ac:spMkLst>
            <pc:docMk/>
            <pc:sldMk cId="3418617905" sldId="264"/>
            <ac:spMk id="44" creationId="{E197F2FB-03BA-713F-986E-418BA74065DB}"/>
          </ac:spMkLst>
        </pc:spChg>
        <pc:spChg chg="mod">
          <ac:chgData name="Benjamin Wagner" userId="751d7807-fb76-4e85-a381-243fd2b44e5a" providerId="ADAL" clId="{34517909-1C0F-6E4F-8F18-6009822766B5}" dt="2022-05-19T11:19:40.930" v="543" actId="20577"/>
          <ac:spMkLst>
            <pc:docMk/>
            <pc:sldMk cId="3418617905" sldId="264"/>
            <ac:spMk id="47" creationId="{1B84DDFA-3486-FA9D-14A3-E29D637FD8F5}"/>
          </ac:spMkLst>
        </pc:spChg>
        <pc:spChg chg="mod">
          <ac:chgData name="Benjamin Wagner" userId="751d7807-fb76-4e85-a381-243fd2b44e5a" providerId="ADAL" clId="{34517909-1C0F-6E4F-8F18-6009822766B5}" dt="2022-05-19T11:37:38.628" v="652" actId="20577"/>
          <ac:spMkLst>
            <pc:docMk/>
            <pc:sldMk cId="3418617905" sldId="264"/>
            <ac:spMk id="48" creationId="{09DB8308-E458-95BA-6415-A161BDD488F3}"/>
          </ac:spMkLst>
        </pc:spChg>
        <pc:spChg chg="mod">
          <ac:chgData name="Benjamin Wagner" userId="751d7807-fb76-4e85-a381-243fd2b44e5a" providerId="ADAL" clId="{34517909-1C0F-6E4F-8F18-6009822766B5}" dt="2022-05-19T11:19:34.008" v="540" actId="14100"/>
          <ac:spMkLst>
            <pc:docMk/>
            <pc:sldMk cId="3418617905" sldId="264"/>
            <ac:spMk id="49" creationId="{EF9FF35D-56A3-5768-48AD-0EB0C2216264}"/>
          </ac:spMkLst>
        </pc:spChg>
      </pc:sldChg>
      <pc:sldChg chg="modSp add mod modTransition">
        <pc:chgData name="Benjamin Wagner" userId="751d7807-fb76-4e85-a381-243fd2b44e5a" providerId="ADAL" clId="{34517909-1C0F-6E4F-8F18-6009822766B5}" dt="2022-05-19T11:55:11.593" v="920"/>
        <pc:sldMkLst>
          <pc:docMk/>
          <pc:sldMk cId="367823233" sldId="265"/>
        </pc:sldMkLst>
        <pc:spChg chg="mod">
          <ac:chgData name="Benjamin Wagner" userId="751d7807-fb76-4e85-a381-243fd2b44e5a" providerId="ADAL" clId="{34517909-1C0F-6E4F-8F18-6009822766B5}" dt="2022-05-19T11:43:42.511" v="738" actId="207"/>
          <ac:spMkLst>
            <pc:docMk/>
            <pc:sldMk cId="367823233" sldId="265"/>
            <ac:spMk id="3" creationId="{2AB48B76-B64E-E7AE-DDE6-0966CCCF532F}"/>
          </ac:spMkLst>
        </pc:spChg>
      </pc:sldChg>
      <pc:sldChg chg="modSp add mod ord">
        <pc:chgData name="Benjamin Wagner" userId="751d7807-fb76-4e85-a381-243fd2b44e5a" providerId="ADAL" clId="{34517909-1C0F-6E4F-8F18-6009822766B5}" dt="2022-05-19T11:44:09.107" v="743" actId="207"/>
        <pc:sldMkLst>
          <pc:docMk/>
          <pc:sldMk cId="1295830717" sldId="266"/>
        </pc:sldMkLst>
        <pc:spChg chg="mod">
          <ac:chgData name="Benjamin Wagner" userId="751d7807-fb76-4e85-a381-243fd2b44e5a" providerId="ADAL" clId="{34517909-1C0F-6E4F-8F18-6009822766B5}" dt="2022-05-19T11:44:09.107" v="743" actId="207"/>
          <ac:spMkLst>
            <pc:docMk/>
            <pc:sldMk cId="1295830717" sldId="266"/>
            <ac:spMk id="3" creationId="{2AB48B76-B64E-E7AE-DDE6-0966CCCF532F}"/>
          </ac:spMkLst>
        </pc:spChg>
      </pc:sldChg>
      <pc:sldChg chg="modSp add mod ord">
        <pc:chgData name="Benjamin Wagner" userId="751d7807-fb76-4e85-a381-243fd2b44e5a" providerId="ADAL" clId="{34517909-1C0F-6E4F-8F18-6009822766B5}" dt="2022-05-19T11:44:39.639" v="748" actId="207"/>
        <pc:sldMkLst>
          <pc:docMk/>
          <pc:sldMk cId="2573648656" sldId="267"/>
        </pc:sldMkLst>
        <pc:spChg chg="mod">
          <ac:chgData name="Benjamin Wagner" userId="751d7807-fb76-4e85-a381-243fd2b44e5a" providerId="ADAL" clId="{34517909-1C0F-6E4F-8F18-6009822766B5}" dt="2022-05-19T11:44:39.639" v="748" actId="207"/>
          <ac:spMkLst>
            <pc:docMk/>
            <pc:sldMk cId="2573648656" sldId="267"/>
            <ac:spMk id="3" creationId="{2AB48B76-B64E-E7AE-DDE6-0966CCCF532F}"/>
          </ac:spMkLst>
        </pc:spChg>
      </pc:sldChg>
      <pc:sldChg chg="modSp add mod ord">
        <pc:chgData name="Benjamin Wagner" userId="751d7807-fb76-4e85-a381-243fd2b44e5a" providerId="ADAL" clId="{34517909-1C0F-6E4F-8F18-6009822766B5}" dt="2022-05-19T11:45:17.465" v="758" actId="207"/>
        <pc:sldMkLst>
          <pc:docMk/>
          <pc:sldMk cId="963711613" sldId="268"/>
        </pc:sldMkLst>
        <pc:spChg chg="mod">
          <ac:chgData name="Benjamin Wagner" userId="751d7807-fb76-4e85-a381-243fd2b44e5a" providerId="ADAL" clId="{34517909-1C0F-6E4F-8F18-6009822766B5}" dt="2022-05-19T11:45:17.465" v="758" actId="207"/>
          <ac:spMkLst>
            <pc:docMk/>
            <pc:sldMk cId="963711613" sldId="268"/>
            <ac:spMk id="3" creationId="{2AB48B76-B64E-E7AE-DDE6-0966CCCF532F}"/>
          </ac:spMkLst>
        </pc:spChg>
      </pc:sldChg>
      <pc:sldChg chg="addSp delSp modSp add mod ord">
        <pc:chgData name="Benjamin Wagner" userId="751d7807-fb76-4e85-a381-243fd2b44e5a" providerId="ADAL" clId="{34517909-1C0F-6E4F-8F18-6009822766B5}" dt="2022-05-19T11:50:34.427" v="836" actId="478"/>
        <pc:sldMkLst>
          <pc:docMk/>
          <pc:sldMk cId="477275931" sldId="269"/>
        </pc:sldMkLst>
        <pc:spChg chg="del mod">
          <ac:chgData name="Benjamin Wagner" userId="751d7807-fb76-4e85-a381-243fd2b44e5a" providerId="ADAL" clId="{34517909-1C0F-6E4F-8F18-6009822766B5}" dt="2022-05-19T11:50:31.986" v="835" actId="478"/>
          <ac:spMkLst>
            <pc:docMk/>
            <pc:sldMk cId="477275931" sldId="269"/>
            <ac:spMk id="2" creationId="{44793150-3A8D-3CE5-A625-F9A64C431BED}"/>
          </ac:spMkLst>
        </pc:spChg>
        <pc:spChg chg="mod">
          <ac:chgData name="Benjamin Wagner" userId="751d7807-fb76-4e85-a381-243fd2b44e5a" providerId="ADAL" clId="{34517909-1C0F-6E4F-8F18-6009822766B5}" dt="2022-05-19T11:46:21.434" v="823" actId="20577"/>
          <ac:spMkLst>
            <pc:docMk/>
            <pc:sldMk cId="477275931" sldId="269"/>
            <ac:spMk id="3" creationId="{8AA6DE3A-CFB0-89FE-C95C-59AC724A7A9E}"/>
          </ac:spMkLst>
        </pc:spChg>
        <pc:spChg chg="add del mod">
          <ac:chgData name="Benjamin Wagner" userId="751d7807-fb76-4e85-a381-243fd2b44e5a" providerId="ADAL" clId="{34517909-1C0F-6E4F-8F18-6009822766B5}" dt="2022-05-19T11:50:34.427" v="836" actId="478"/>
          <ac:spMkLst>
            <pc:docMk/>
            <pc:sldMk cId="477275931" sldId="269"/>
            <ac:spMk id="5" creationId="{214A2DE2-1204-A50A-B699-CB2791F201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8858D5B-470B-5ED0-837E-1C193CAE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93150-3A8D-3CE5-A625-F9A64C431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659739"/>
            <a:ext cx="8144134" cy="1373070"/>
          </a:xfrm>
        </p:spPr>
        <p:txBody>
          <a:bodyPr/>
          <a:lstStyle/>
          <a:p>
            <a:pPr algn="l"/>
            <a:r>
              <a:rPr lang="de-DE" dirty="0"/>
              <a:t>Erzählweise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DE3A-CFB0-89FE-C95C-59AC724A7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2032809"/>
            <a:ext cx="8144134" cy="1117687"/>
          </a:xfrm>
        </p:spPr>
        <p:txBody>
          <a:bodyPr/>
          <a:lstStyle/>
          <a:p>
            <a:pPr algn="l"/>
            <a:r>
              <a:rPr lang="de-DE" dirty="0"/>
              <a:t>Berlin Alexanderplatz</a:t>
            </a:r>
          </a:p>
        </p:txBody>
      </p:sp>
    </p:spTree>
    <p:extLst>
      <p:ext uri="{BB962C8B-B14F-4D97-AF65-F5344CB8AC3E}">
        <p14:creationId xmlns:p14="http://schemas.microsoft.com/office/powerpoint/2010/main" val="126867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2" name="Picture 5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3" name="Rectangle 5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5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59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61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77" name="Rectangle 63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B8F96F-5384-44DC-AA3E-4313DA38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 err="1"/>
              <a:t>Traumszene</a:t>
            </a:r>
            <a:r>
              <a:rPr lang="en-US" sz="4800" dirty="0"/>
              <a:t> / </a:t>
            </a:r>
            <a:r>
              <a:rPr lang="en-US" sz="4800" dirty="0" err="1"/>
              <a:t>Alexanderplatz</a:t>
            </a:r>
            <a:endParaRPr lang="en-US" sz="4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6A7D036-8444-952F-3B7D-D27A4FA6D8C9}"/>
              </a:ext>
            </a:extLst>
          </p:cNvPr>
          <p:cNvSpPr txBox="1"/>
          <p:nvPr/>
        </p:nvSpPr>
        <p:spPr>
          <a:xfrm>
            <a:off x="690908" y="5650118"/>
            <a:ext cx="8133478" cy="406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 err="1"/>
              <a:t>Vergleich</a:t>
            </a:r>
            <a:r>
              <a:rPr lang="en-US" dirty="0"/>
              <a:t> der </a:t>
            </a:r>
            <a:r>
              <a:rPr lang="en-US" dirty="0" err="1"/>
              <a:t>Erzählweise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Detail</a:t>
            </a:r>
          </a:p>
        </p:txBody>
      </p:sp>
      <p:sp>
        <p:nvSpPr>
          <p:cNvPr id="78" name="Rectangle 65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7B9948C-8E89-DD64-4E59-90949467D510}"/>
              </a:ext>
            </a:extLst>
          </p:cNvPr>
          <p:cNvSpPr txBox="1"/>
          <p:nvPr/>
        </p:nvSpPr>
        <p:spPr>
          <a:xfrm>
            <a:off x="7732971" y="308839"/>
            <a:ext cx="2757487" cy="6463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Eine </a:t>
            </a:r>
            <a:r>
              <a:rPr lang="de-DE" b="1" dirty="0"/>
              <a:t>Handvoll</a:t>
            </a:r>
            <a:r>
              <a:rPr lang="de-DE" dirty="0"/>
              <a:t> Menschen um den Alex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310D56B-CE5D-9ADF-80CC-9CE6D66116BF}"/>
              </a:ext>
            </a:extLst>
          </p:cNvPr>
          <p:cNvSpPr txBox="1"/>
          <p:nvPr/>
        </p:nvSpPr>
        <p:spPr>
          <a:xfrm>
            <a:off x="1701542" y="451771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b="1" dirty="0"/>
              <a:t>Fabian S. 164-173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744777B-D34B-4EF1-AA37-7A1E7EFE0C6A}"/>
              </a:ext>
            </a:extLst>
          </p:cNvPr>
          <p:cNvSpPr txBox="1"/>
          <p:nvPr/>
        </p:nvSpPr>
        <p:spPr>
          <a:xfrm>
            <a:off x="1701542" y="1129731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Innenperspektive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197F2FB-03BA-713F-986E-418BA74065DB}"/>
              </a:ext>
            </a:extLst>
          </p:cNvPr>
          <p:cNvSpPr txBox="1"/>
          <p:nvPr/>
        </p:nvSpPr>
        <p:spPr>
          <a:xfrm>
            <a:off x="1701542" y="1806010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Standort innerhalb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B84DDFA-3486-FA9D-14A3-E29D637FD8F5}"/>
              </a:ext>
            </a:extLst>
          </p:cNvPr>
          <p:cNvSpPr txBox="1"/>
          <p:nvPr/>
        </p:nvSpPr>
        <p:spPr>
          <a:xfrm>
            <a:off x="1701542" y="2482289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personal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9DB8308-E458-95BA-6415-A161BDD488F3}"/>
              </a:ext>
            </a:extLst>
          </p:cNvPr>
          <p:cNvSpPr txBox="1"/>
          <p:nvPr/>
        </p:nvSpPr>
        <p:spPr>
          <a:xfrm>
            <a:off x="1701542" y="3158568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zeitdeckend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F9FF35D-56A3-5768-48AD-0EB0C2216264}"/>
              </a:ext>
            </a:extLst>
          </p:cNvPr>
          <p:cNvSpPr txBox="1"/>
          <p:nvPr/>
        </p:nvSpPr>
        <p:spPr>
          <a:xfrm>
            <a:off x="1701542" y="3838904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Erzählerbericht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0719F09-5E01-2890-B78D-10A05EE1DB1E}"/>
              </a:ext>
            </a:extLst>
          </p:cNvPr>
          <p:cNvSpPr txBox="1"/>
          <p:nvPr/>
        </p:nvSpPr>
        <p:spPr>
          <a:xfrm>
            <a:off x="7743557" y="1129731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Außenperspektive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B8C3CC7-5CA4-8ECA-A26F-7B1B926D2C34}"/>
              </a:ext>
            </a:extLst>
          </p:cNvPr>
          <p:cNvSpPr txBox="1"/>
          <p:nvPr/>
        </p:nvSpPr>
        <p:spPr>
          <a:xfrm>
            <a:off x="7743557" y="1806010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Standort außerhalb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82403A3-C8BB-6267-257B-A7E342797892}"/>
              </a:ext>
            </a:extLst>
          </p:cNvPr>
          <p:cNvSpPr txBox="1"/>
          <p:nvPr/>
        </p:nvSpPr>
        <p:spPr>
          <a:xfrm>
            <a:off x="7743557" y="2482289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auktorial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DB98C93-FF56-9646-B688-665610D5108E}"/>
              </a:ext>
            </a:extLst>
          </p:cNvPr>
          <p:cNvSpPr txBox="1"/>
          <p:nvPr/>
        </p:nvSpPr>
        <p:spPr>
          <a:xfrm>
            <a:off x="7743557" y="3158568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dehnende Zeitstruktur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DC1531-8A0C-BCE0-D3AF-641E9F444387}"/>
              </a:ext>
            </a:extLst>
          </p:cNvPr>
          <p:cNvSpPr txBox="1"/>
          <p:nvPr/>
        </p:nvSpPr>
        <p:spPr>
          <a:xfrm>
            <a:off x="7743557" y="3838904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innerer Monolog</a:t>
            </a:r>
          </a:p>
        </p:txBody>
      </p:sp>
    </p:spTree>
    <p:extLst>
      <p:ext uri="{BB962C8B-B14F-4D97-AF65-F5344CB8AC3E}">
        <p14:creationId xmlns:p14="http://schemas.microsoft.com/office/powerpoint/2010/main" val="341861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7" grpId="0" animBg="1"/>
      <p:bldP spid="48" grpId="0" animBg="1"/>
      <p:bldP spid="49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AA6DE3A-CFB0-89FE-C95C-59AC724A7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Albert, Benjamin, Frances</a:t>
            </a:r>
          </a:p>
        </p:txBody>
      </p:sp>
    </p:spTree>
    <p:extLst>
      <p:ext uri="{BB962C8B-B14F-4D97-AF65-F5344CB8AC3E}">
        <p14:creationId xmlns:p14="http://schemas.microsoft.com/office/powerpoint/2010/main" val="47727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8A2CF5-5D77-4F40-9D7F-58E7E69E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07CEA-9690-45A7-AD63-81B580BD2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0E178-A1D3-4B11-9005-4B6E82CEB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" y="0"/>
            <a:ext cx="1219200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DC93C6B4-586F-4876-9FE1-CF9B241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1641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8B76-B64E-E7AE-DDE6-0966CCCF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34166"/>
            <a:ext cx="6460708" cy="4020609"/>
          </a:xfrm>
        </p:spPr>
        <p:txBody>
          <a:bodyPr>
            <a:normAutofit/>
          </a:bodyPr>
          <a:lstStyle/>
          <a:p>
            <a:r>
              <a:rPr lang="de-DE" sz="1800"/>
              <a:t>Vergleich </a:t>
            </a:r>
            <a:r>
              <a:rPr lang="de-DE" sz="1800" dirty="0"/>
              <a:t>der Textauszüge „Berlin Alexanderplatz“</a:t>
            </a:r>
          </a:p>
          <a:p>
            <a:r>
              <a:rPr lang="de-DE" sz="1800" dirty="0"/>
              <a:t> Mit der 41 in die Stadt und Fabian, K1</a:t>
            </a:r>
          </a:p>
          <a:p>
            <a:r>
              <a:rPr lang="de-DE" sz="1800" dirty="0"/>
              <a:t>Eine Handvoll Menschen um den Alex und Fabian, K 14</a:t>
            </a:r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207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8A2CF5-5D77-4F40-9D7F-58E7E69E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07CEA-9690-45A7-AD63-81B580BD2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0E178-A1D3-4B11-9005-4B6E82CEB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" y="0"/>
            <a:ext cx="1219200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DC93C6B4-586F-4876-9FE1-CF9B241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1641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8B76-B64E-E7AE-DDE6-0966CCCF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34166"/>
            <a:ext cx="6460708" cy="4020609"/>
          </a:xfrm>
        </p:spPr>
        <p:txBody>
          <a:bodyPr>
            <a:normAutofit/>
          </a:bodyPr>
          <a:lstStyle/>
          <a:p>
            <a:r>
              <a:rPr lang="de-DE" sz="1800" dirty="0"/>
              <a:t>Rückblick auf „Fabian – Die Geschichte eines Moralisten“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Vergleich der Textauszüge „Berlin Alexanderplatz“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Mit der 41 in die Stadt und Fabian, K1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Eine Handvoll Menschen um den Alex und Fabian, K 14</a:t>
            </a:r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8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Inhaltsplatzhalter 4" descr="Ein Bild, das Text, Person, Mann, Schild enthält.&#10;&#10;Automatisch generierte Beschreibung">
            <a:extLst>
              <a:ext uri="{FF2B5EF4-FFF2-40B4-BE49-F238E27FC236}">
                <a16:creationId xmlns:a16="http://schemas.microsoft.com/office/drawing/2014/main" id="{FB4D3572-1FA7-4AA0-2FF4-D395A444A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82" b="1153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34CD6C-49A5-ECBC-11BA-DD540466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de-DE" sz="3200"/>
              <a:t>Rückblick auf Fabian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D6E10F-1B79-4EFD-0C04-CB34872D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285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8A2CF5-5D77-4F40-9D7F-58E7E69E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07CEA-9690-45A7-AD63-81B580BD2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0E178-A1D3-4B11-9005-4B6E82CEB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" y="0"/>
            <a:ext cx="1219200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DC93C6B4-586F-4876-9FE1-CF9B241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1641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8B76-B64E-E7AE-DDE6-0966CCCF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34166"/>
            <a:ext cx="6460708" cy="4020609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Rückblick auf „Fabian – Die Geschichte eines Moralisten“</a:t>
            </a:r>
          </a:p>
          <a:p>
            <a:r>
              <a:rPr lang="de-DE" sz="1800" dirty="0"/>
              <a:t>Vergleich der Textauszüge „Berlin Alexanderplatz“</a:t>
            </a:r>
          </a:p>
          <a:p>
            <a:r>
              <a:rPr lang="de-DE" sz="1800" dirty="0"/>
              <a:t> </a:t>
            </a:r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Mit der 41 in die Stadt und Fabian, K1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Eine Handvoll Menschen um den Alex und Fabian, K 14</a:t>
            </a:r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9583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B8F96F-5384-44DC-AA3E-4313DA38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 err="1"/>
              <a:t>Vergleich</a:t>
            </a:r>
            <a:r>
              <a:rPr lang="en-US" sz="4400" dirty="0"/>
              <a:t> der </a:t>
            </a:r>
            <a:r>
              <a:rPr lang="en-US" sz="4400" dirty="0" err="1"/>
              <a:t>Textausschnitte</a:t>
            </a:r>
            <a:endParaRPr lang="en-US" sz="4400" dirty="0"/>
          </a:p>
        </p:txBody>
      </p:sp>
      <p:pic>
        <p:nvPicPr>
          <p:cNvPr id="18" name="Grafik 17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4FC9F9F0-1762-BA9C-9C86-41F3BC27F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6804" y="0"/>
            <a:ext cx="6825210" cy="45558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draußen, Schaltkreis, Elektronik enthält.&#10;&#10;Automatisch generierte Beschreibung">
            <a:extLst>
              <a:ext uri="{FF2B5EF4-FFF2-40B4-BE49-F238E27FC236}">
                <a16:creationId xmlns:a16="http://schemas.microsoft.com/office/drawing/2014/main" id="{11D61655-F5BC-A07D-BA99-B7B2DE2D6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135" y="-3465"/>
            <a:ext cx="6827019" cy="45570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6A7D036-8444-952F-3B7D-D27A4FA6D8C9}"/>
              </a:ext>
            </a:extLst>
          </p:cNvPr>
          <p:cNvSpPr txBox="1"/>
          <p:nvPr/>
        </p:nvSpPr>
        <p:spPr>
          <a:xfrm>
            <a:off x="1905961" y="567652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der 41 in die Stadt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7B9948C-8E89-DD64-4E59-90949467D510}"/>
              </a:ext>
            </a:extLst>
          </p:cNvPr>
          <p:cNvSpPr txBox="1"/>
          <p:nvPr/>
        </p:nvSpPr>
        <p:spPr>
          <a:xfrm>
            <a:off x="7026592" y="567652"/>
            <a:ext cx="446404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Eine Handvoll Menschen um den Alex</a:t>
            </a:r>
          </a:p>
        </p:txBody>
      </p:sp>
    </p:spTree>
    <p:extLst>
      <p:ext uri="{BB962C8B-B14F-4D97-AF65-F5344CB8AC3E}">
        <p14:creationId xmlns:p14="http://schemas.microsoft.com/office/powerpoint/2010/main" val="32112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8A2CF5-5D77-4F40-9D7F-58E7E69E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07CEA-9690-45A7-AD63-81B580BD2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0E178-A1D3-4B11-9005-4B6E82CEB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" y="0"/>
            <a:ext cx="1219200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DC93C6B4-586F-4876-9FE1-CF9B241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1641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8B76-B64E-E7AE-DDE6-0966CCCF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34166"/>
            <a:ext cx="6460708" cy="4020609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Rückblick auf „Fabian – Die Geschichte eines Moralisten“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Vergleich der Textauszüge „Berlin Alexanderplatz“</a:t>
            </a:r>
          </a:p>
          <a:p>
            <a:r>
              <a:rPr lang="de-DE" sz="1800" dirty="0"/>
              <a:t> Mit der 41 in die Stadt und Fabian, K1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Eine Handvoll Menschen um den Alex und Fabian, K 14</a:t>
            </a:r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7364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2" name="Picture 5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3" name="Rectangle 5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5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59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61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77" name="Rectangle 63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B8F96F-5384-44DC-AA3E-4313DA38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Straßenbahnfahrt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6A7D036-8444-952F-3B7D-D27A4FA6D8C9}"/>
              </a:ext>
            </a:extLst>
          </p:cNvPr>
          <p:cNvSpPr txBox="1"/>
          <p:nvPr/>
        </p:nvSpPr>
        <p:spPr>
          <a:xfrm>
            <a:off x="690908" y="5650118"/>
            <a:ext cx="8133478" cy="406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 err="1"/>
              <a:t>Vergleich</a:t>
            </a:r>
            <a:r>
              <a:rPr lang="en-US" dirty="0"/>
              <a:t> der </a:t>
            </a:r>
            <a:r>
              <a:rPr lang="en-US" dirty="0" err="1"/>
              <a:t>Erzählweise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Detail</a:t>
            </a:r>
          </a:p>
        </p:txBody>
      </p:sp>
      <p:sp>
        <p:nvSpPr>
          <p:cNvPr id="78" name="Rectangle 65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7B9948C-8E89-DD64-4E59-90949467D510}"/>
              </a:ext>
            </a:extLst>
          </p:cNvPr>
          <p:cNvSpPr txBox="1"/>
          <p:nvPr/>
        </p:nvSpPr>
        <p:spPr>
          <a:xfrm>
            <a:off x="7732971" y="451771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Mit der 41 in die Stadt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310D56B-CE5D-9ADF-80CC-9CE6D66116BF}"/>
              </a:ext>
            </a:extLst>
          </p:cNvPr>
          <p:cNvSpPr txBox="1"/>
          <p:nvPr/>
        </p:nvSpPr>
        <p:spPr>
          <a:xfrm>
            <a:off x="1701542" y="451771"/>
            <a:ext cx="275748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Fabian S. 10-12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744777B-D34B-4EF1-AA37-7A1E7EFE0C6A}"/>
              </a:ext>
            </a:extLst>
          </p:cNvPr>
          <p:cNvSpPr txBox="1"/>
          <p:nvPr/>
        </p:nvSpPr>
        <p:spPr>
          <a:xfrm>
            <a:off x="1701542" y="1129731"/>
            <a:ext cx="8788916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Innenperspektive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197F2FB-03BA-713F-986E-418BA74065DB}"/>
              </a:ext>
            </a:extLst>
          </p:cNvPr>
          <p:cNvSpPr txBox="1"/>
          <p:nvPr/>
        </p:nvSpPr>
        <p:spPr>
          <a:xfrm>
            <a:off x="1701542" y="1806010"/>
            <a:ext cx="878891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Standort innerhalb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B84DDFA-3486-FA9D-14A3-E29D637FD8F5}"/>
              </a:ext>
            </a:extLst>
          </p:cNvPr>
          <p:cNvSpPr txBox="1"/>
          <p:nvPr/>
        </p:nvSpPr>
        <p:spPr>
          <a:xfrm>
            <a:off x="1701542" y="2482289"/>
            <a:ext cx="878891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personales Erzählverhalten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9DB8308-E458-95BA-6415-A161BDD488F3}"/>
              </a:ext>
            </a:extLst>
          </p:cNvPr>
          <p:cNvSpPr txBox="1"/>
          <p:nvPr/>
        </p:nvSpPr>
        <p:spPr>
          <a:xfrm>
            <a:off x="1701542" y="3158568"/>
            <a:ext cx="878891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raffende Zeitstruktur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F9FF35D-56A3-5768-48AD-0EB0C2216264}"/>
              </a:ext>
            </a:extLst>
          </p:cNvPr>
          <p:cNvSpPr txBox="1"/>
          <p:nvPr/>
        </p:nvSpPr>
        <p:spPr>
          <a:xfrm>
            <a:off x="1701542" y="3838904"/>
            <a:ext cx="8788915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dirty="0"/>
              <a:t>Erzählerbericht</a:t>
            </a:r>
          </a:p>
        </p:txBody>
      </p:sp>
    </p:spTree>
    <p:extLst>
      <p:ext uri="{BB962C8B-B14F-4D97-AF65-F5344CB8AC3E}">
        <p14:creationId xmlns:p14="http://schemas.microsoft.com/office/powerpoint/2010/main" val="35370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7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8A2CF5-5D77-4F40-9D7F-58E7E69E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07CEA-9690-45A7-AD63-81B580BD2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0E178-A1D3-4B11-9005-4B6E82CEB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" y="0"/>
            <a:ext cx="1219200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DC93C6B4-586F-4876-9FE1-CF9B241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1641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8B76-B64E-E7AE-DDE6-0966CCCF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34166"/>
            <a:ext cx="6460708" cy="4020609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Rückblick auf „Fabian – Die Geschichte eines Moralisten“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Vergleich der Textauszüge „Berlin Alexanderplatz“</a:t>
            </a:r>
          </a:p>
          <a:p>
            <a:r>
              <a:rPr lang="de-DE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Mit der 41 in die Stadt und Fabian, K1</a:t>
            </a:r>
          </a:p>
          <a:p>
            <a:r>
              <a:rPr lang="de-DE" sz="1800" dirty="0"/>
              <a:t>Eine Handvoll Menschen um den Alex und Fabian, K 14</a:t>
            </a:r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6371161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267</Words>
  <Application>Microsoft Office PowerPoint</Application>
  <PresentationFormat>Breitbild</PresentationFormat>
  <Paragraphs>49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Berlin</vt:lpstr>
      <vt:lpstr>Erzählweise</vt:lpstr>
      <vt:lpstr>PowerPoint-Präsentation</vt:lpstr>
      <vt:lpstr>PowerPoint-Präsentation</vt:lpstr>
      <vt:lpstr>Rückblick auf Fabian</vt:lpstr>
      <vt:lpstr>PowerPoint-Präsentation</vt:lpstr>
      <vt:lpstr>Vergleich der Textausschnitte</vt:lpstr>
      <vt:lpstr>PowerPoint-Präsentation</vt:lpstr>
      <vt:lpstr>Straßenbahnfahrt</vt:lpstr>
      <vt:lpstr>PowerPoint-Präsentation</vt:lpstr>
      <vt:lpstr>Traumszene / Alexanderplatz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Erzählweise</dc:title>
  <dc:creator>Benjamin Wagner</dc:creator>
  <cp:lastModifiedBy>Benjamin Wagner</cp:lastModifiedBy>
  <cp:revision>1</cp:revision>
  <dcterms:created xsi:type="dcterms:W3CDTF">2022-05-19T09:26:34Z</dcterms:created>
  <dcterms:modified xsi:type="dcterms:W3CDTF">2022-05-23T19:31:02Z</dcterms:modified>
</cp:coreProperties>
</file>